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2" r:id="rId27"/>
    <p:sldId id="283" r:id="rId28"/>
    <p:sldId id="281" r:id="rId29"/>
  </p:sldIdLst>
  <p:sldSz cx="12192000" cy="6858000"/>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0" autoAdjust="0"/>
    <p:restoredTop sz="67245" autoAdjust="0"/>
  </p:normalViewPr>
  <p:slideViewPr>
    <p:cSldViewPr snapToGrid="0" showGuides="1">
      <p:cViewPr varScale="1">
        <p:scale>
          <a:sx n="111" d="100"/>
          <a:sy n="111" d="100"/>
        </p:scale>
        <p:origin x="882"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‹Nr.›</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11/25/2018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13</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15</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24</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11/25/2018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6" name="TextBox 6">
            <a:extLst>
              <a:ext uri="{FF2B5EF4-FFF2-40B4-BE49-F238E27FC236}">
                <a16:creationId xmlns:a16="http://schemas.microsoft.com/office/drawing/2014/main" id="{7A7685EC-073D-4176-8399-39A0C3C200AA}"/>
              </a:ext>
            </a:extLst>
          </p:cNvPr>
          <p:cNvSpPr txBox="1">
            <a:spLocks noGrp="1"/>
          </p:cNvSpPr>
          <p:nvPr>
            <p:ph type="body" sz="quarter" idx="14"/>
          </p:nvPr>
        </p:nvSpPr>
        <p:spPr>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ffectLst>
                  <a:outerShdw blurRad="38100" dist="38100" dir="2700000" algn="tl">
                    <a:srgbClr val="000000">
                      <a:alpha val="43137"/>
                    </a:srgbClr>
                  </a:outerShdw>
                </a:effectLst>
              </a:rPr>
              <a:t>Senaj Lelic</a:t>
            </a:r>
          </a:p>
          <a:p>
            <a:r>
              <a:rPr lang="en-US" sz="2400" dirty="0">
                <a:solidFill>
                  <a:schemeClr val="bg1"/>
                </a:solidFill>
                <a:effectLst>
                  <a:outerShdw blurRad="38100" dist="38100" dir="2700000" algn="tl">
                    <a:srgbClr val="000000">
                      <a:alpha val="43137"/>
                    </a:srgbClr>
                  </a:outerShdw>
                </a:effectLst>
              </a:rPr>
              <a:t>Trainer</a:t>
            </a:r>
          </a:p>
          <a:p>
            <a:r>
              <a:rPr lang="en-US" sz="2400" dirty="0">
                <a:solidFill>
                  <a:schemeClr val="bg1"/>
                </a:solidFill>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 Summary</a:t>
            </a:r>
          </a:p>
        </p:txBody>
      </p:sp>
      <p:sp>
        <p:nvSpPr>
          <p:cNvPr id="6" name="Content Placeholder 5"/>
          <p:cNvSpPr>
            <a:spLocks noGrp="1"/>
          </p:cNvSpPr>
          <p:nvPr>
            <p:ph sz="quarter" idx="10"/>
          </p:nvPr>
        </p:nvSpPr>
        <p:spPr>
          <a:xfrm>
            <a:off x="269239" y="1189177"/>
            <a:ext cx="11653523" cy="5325923"/>
          </a:xfrm>
        </p:spPr>
        <p:txBody>
          <a:bodyPr>
            <a:normAutofit/>
          </a:bodyPr>
          <a:lstStyle/>
          <a:p>
            <a:r>
              <a:rPr lang="en-US" dirty="0"/>
              <a:t>Created an ARM Template and deployed it to Azure via the </a:t>
            </a:r>
            <a:r>
              <a:rPr lang="en-US" dirty="0" err="1"/>
              <a:t>XPlat</a:t>
            </a:r>
            <a:r>
              <a:rPr lang="en-US" dirty="0"/>
              <a:t> CLI.</a:t>
            </a:r>
          </a:p>
          <a:p>
            <a:r>
              <a:rPr lang="en-US" dirty="0"/>
              <a:t>Integrated a Web App into VSTS.</a:t>
            </a:r>
          </a:p>
          <a:p>
            <a:r>
              <a:rPr lang="en-US" dirty="0"/>
              <a:t>Deployed a Web App with additional approval step.</a:t>
            </a:r>
          </a:p>
          <a:p>
            <a:r>
              <a:rPr lang="en-US" dirty="0"/>
              <a:t>Deployment schema can be utilized to create an automated staging and release environment where builds are instantly deployed to the staging system and have to be approved to </a:t>
            </a:r>
            <a:r>
              <a:rPr lang="en-US"/>
              <a:t>be deployed on the live system.</a:t>
            </a:r>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647485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83b6d923b0a2cf5bd594b3fdcb63b8b9e7190"/>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1235</Words>
  <Application>Microsoft Office PowerPoint</Application>
  <PresentationFormat>Breitbild</PresentationFormat>
  <Paragraphs>240</Paragraphs>
  <Slides>27</Slides>
  <Notes>8</Notes>
  <HiddenSlides>4</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Using Visual Studio to author ARM templates</vt:lpstr>
      <vt:lpstr>Common ARM template functions</vt:lpstr>
      <vt:lpstr>Demo</vt:lpstr>
      <vt:lpstr>Deploying ARM templates</vt:lpstr>
      <vt:lpstr>Deploying ARM templates</vt:lpstr>
      <vt:lpstr>Methods for 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HOL Summary</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Senaj Lelic</cp:lastModifiedBy>
  <cp:revision>17</cp:revision>
  <dcterms:created xsi:type="dcterms:W3CDTF">2016-10-05T21:25:00Z</dcterms:created>
  <dcterms:modified xsi:type="dcterms:W3CDTF">2018-11-25T14:42:59Z</dcterms:modified>
</cp:coreProperties>
</file>